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60" r:id="rId5"/>
    <p:sldId id="275" r:id="rId6"/>
    <p:sldId id="276" r:id="rId7"/>
    <p:sldId id="27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8" r:id="rId17"/>
    <p:sldId id="270" r:id="rId18"/>
    <p:sldId id="271" r:id="rId19"/>
    <p:sldId id="272" r:id="rId20"/>
    <p:sldId id="279" r:id="rId21"/>
    <p:sldId id="273" r:id="rId22"/>
    <p:sldId id="274" r:id="rId23"/>
    <p:sldId id="183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4"/>
    <p:restoredTop sz="95897"/>
  </p:normalViewPr>
  <p:slideViewPr>
    <p:cSldViewPr snapToGrid="0">
      <p:cViewPr varScale="1">
        <p:scale>
          <a:sx n="89" d="100"/>
          <a:sy n="89" d="100"/>
        </p:scale>
        <p:origin x="176" y="600"/>
      </p:cViewPr>
      <p:guideLst/>
    </p:cSldViewPr>
  </p:slideViewPr>
  <p:outlineViewPr>
    <p:cViewPr>
      <p:scale>
        <a:sx n="33" d="100"/>
        <a:sy n="33" d="100"/>
      </p:scale>
      <p:origin x="0" y="-1308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8D6C5-DB10-8E46-8128-E255C08BAD55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A8904-EE77-B14B-B409-F7AEAC584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36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This training will discuss leading your health care visits as you transition to adult health care.  This training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is meant to help you explore ways you can take charge of your own health care visits in your adult life.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This training goes along with the EZ-Reader 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Leading Health Care Visits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61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88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 sure your support person knows how to support you at the doctor visit.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38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important that the doctor, nurse, office staff, etc. speak to you directly.  If you have someone there, be clear about how they are supporting you during the visit.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1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 know yourself best.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are going to work on a one-page description later in the training.  This tool will help you share with all health care providers how best to support you.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40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When you set up your doctor’s appointment, let them know of any accommodations you need.  Some of those accommodations can be different forms of communication.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a self-advocate, let everyone know how you communicate best.  This could be reciprocal communication as well as reading information.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06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an adult, you can decide who you share medical information with.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0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you would like to share medication information, you can: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08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one-page description is a great tool to use when working with different doctors or health care providers.  This is also a great tool for office staff as they will be working with you on scheduling appointments.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one-page description shares information about you.  How you need information shared with you or how you will need to share information.  This can be a document that is shared if you are not able to communicate your accommodations clearly.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participants can complete this in a small group or whole group to practice.  Ideas can be shared, or you can discuss a scenario to have participants create a One-page description.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through each section and give ideas.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AutoNum type="arabicPeriod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people like and admire about me.</a:t>
            </a:r>
          </a:p>
          <a:p>
            <a:pPr marL="228600" indent="-228600">
              <a:buAutoNum type="arabicPeriod"/>
            </a:pP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AutoNum type="arabicPeriod"/>
            </a:pPr>
            <a: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What is important to me.</a:t>
            </a:r>
          </a:p>
          <a:p>
            <a:pPr marL="228600" indent="-228600">
              <a:buAutoNum type="arabicPeriod"/>
            </a:pP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AutoNum type="arabicPeriod"/>
            </a:pPr>
            <a: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to best support 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09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These resources were used to create this training.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understand how to take the lead during health care visits.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training goes along with the EZ Reader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Leading Health Care Visits.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Thank you for joining us.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0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the training today, we will talk about:</a:t>
            </a:r>
          </a:p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it means to be a self-advocate for your adult health care.</a:t>
            </a: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Ways to prepare for a health care visit.</a:t>
            </a: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to be a self-advocate and share your health care information as an adult.</a:t>
            </a:r>
          </a:p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looks differently for many people.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85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18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Self-advocacy</a:t>
            </a:r>
            <a:r>
              <a:rPr lang="en-US" b="0" i="0" dirty="0">
                <a:solidFill>
                  <a:srgbClr val="4D51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the ability to communicate your needs.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 not let others speak for you unless you ask them to do so.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9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start advocating for yourself, set up your health care visit if you are able.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Ask for a time that works best for you when scheduling your doctor visit.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Let the scheduler know if you need a longer time for your visit.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Ask for a reminder call, text, or email before your visit.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3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It is a good idea to bring your medication list to your visit.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81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Ask someone you trust.</a:t>
            </a:r>
          </a:p>
          <a:p>
            <a:pPr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Family member</a:t>
            </a:r>
          </a:p>
          <a:p>
            <a:pPr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Friend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Be clear about how you want them to help you.  This is a time to advocate for yourself.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63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3D368-6545-3C4F-BBA2-B21B94A3AB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0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2CD3-170B-6B16-065C-82FED4B1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98357"/>
            <a:ext cx="9144000" cy="1608480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54C31-BF9C-5F4A-25F6-CC64E12CB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658"/>
            <a:ext cx="9144000" cy="16949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68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>
            <a:no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6652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7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 anchor="b">
            <a:no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149178"/>
            <a:ext cx="6172200" cy="43990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55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4"/>
            <a:ext cx="6172200" cy="1069975"/>
          </a:xfrm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956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790832"/>
            <a:ext cx="6172199" cy="1291753"/>
          </a:xfrm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82584"/>
            <a:ext cx="6172200" cy="37628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6"/>
            <a:ext cx="3932237" cy="3663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236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520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149178"/>
            <a:ext cx="6172200" cy="47528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6668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77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E7CEC1-DC4A-ECD3-84C1-2006FFDD7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07307"/>
            <a:ext cx="10515600" cy="1325563"/>
          </a:xfrm>
        </p:spPr>
        <p:txBody>
          <a:bodyPr>
            <a:normAutofit/>
          </a:bodyPr>
          <a:lstStyle>
            <a:lvl1pPr algn="ctr">
              <a:defRPr sz="2000">
                <a:latin typeface="+mn-lt"/>
              </a:defRPr>
            </a:lvl1pPr>
          </a:lstStyle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69988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A248-E9E3-8571-19A2-3FC5F6AB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259"/>
            <a:ext cx="10515600" cy="850429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D0AA1-4FBB-4053-0159-FEC6AC6C3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35E7B-17EA-D46C-2BE3-58EF1948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0DA4-B2F4-7E49-8D3E-8D4C4C3A82E1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E8485-8A11-4215-CD5F-260FAD62E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F496-E11A-3E82-62A4-196FABC0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8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1A927-DE44-E684-A42C-71699571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1945117"/>
          </a:xfrm>
        </p:spPr>
        <p:txBody>
          <a:bodyPr anchor="b"/>
          <a:lstStyle>
            <a:lvl1pPr>
              <a:defRPr sz="60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6823B-77B0-4927-7016-722399143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243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95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182B-E7BF-0C39-AA82-B9D316B6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912" y="1013253"/>
            <a:ext cx="5025888" cy="81237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2711-2311-D8E6-5B15-07CEBDC14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5297"/>
            <a:ext cx="5025887" cy="426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C7AFF-6B6E-C801-A32B-DBF1D429B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912" y="1915297"/>
            <a:ext cx="5025888" cy="3929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280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182B-E7BF-0C39-AA82-B9D316B6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5032871" cy="8247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2711-2311-D8E6-5B15-07CEBDC14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C7AFF-6B6E-C801-A32B-DBF1D429B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928" y="1915297"/>
            <a:ext cx="5032872" cy="3747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0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6EF89-9EB2-90B6-108E-E4A3DB5E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973"/>
            <a:ext cx="10515600" cy="82571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23C1B-B58A-6C5C-628A-4A841213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0DA4-B2F4-7E49-8D3E-8D4C4C3A82E1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45F79-AB48-8805-FA91-DE042FEB7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BDF95-1EEA-B6E5-C87D-74E96492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4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39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>
            <a:no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6652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76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1" y="790832"/>
            <a:ext cx="3932237" cy="129175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149178"/>
            <a:ext cx="6172200" cy="46962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72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6AA1D-06E4-72C9-30C1-85F3ED5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BB660-3CD4-D107-A150-F6A8CD850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2D9A5-731C-C782-2554-872D2798A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D0DA4-B2F4-7E49-8D3E-8D4C4C3A82E1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091D5-FCBF-44D5-F0D8-80873D71F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FAE4F-146A-3CCC-4016-C02F8B9B5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7" r:id="rId11"/>
    <p:sldLayoutId id="2147483664" r:id="rId12"/>
    <p:sldLayoutId id="2147483665" r:id="rId13"/>
    <p:sldLayoutId id="2147483666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hsu.edu/sites/default/files/2022-08/FS_01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artsandminds.nami.org/articles/medical-self-advocacy/" TargetMode="External"/><Relationship Id="rId4" Type="http://schemas.openxmlformats.org/officeDocument/2006/relationships/hyperlink" Target="https://www.ohsu.edu/sites/default/files/2022-0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11FU_97L-g" TargetMode="External"/><Relationship Id="rId2" Type="http://schemas.openxmlformats.org/officeDocument/2006/relationships/hyperlink" Target="http://www.pacer.org/transition/learning-center/health/building-self-advocacy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fecoursetools.com/lifecourse-library/foundational-tools/person-centered/" TargetMode="External"/><Relationship Id="rId4" Type="http://schemas.openxmlformats.org/officeDocument/2006/relationships/hyperlink" Target="http://www.youtube.com/watch?v=o2Hc2Rd5mRs&amp;t=11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ECD80E-A893-EB19-BA02-E000020EE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550" y="4040188"/>
            <a:ext cx="9144000" cy="1608480"/>
          </a:xfrm>
        </p:spPr>
        <p:txBody>
          <a:bodyPr>
            <a:normAutofit/>
          </a:bodyPr>
          <a:lstStyle/>
          <a:p>
            <a:r>
              <a:rPr lang="en-US" sz="4800" dirty="0"/>
              <a:t>Leading Health Care Visits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47C46F-06D7-A62F-C963-10CF4F76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05"/>
          <a:stretch/>
        </p:blipFill>
        <p:spPr>
          <a:xfrm>
            <a:off x="4428253" y="2342966"/>
            <a:ext cx="3335494" cy="25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45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18BCA-BCE0-A9BF-7951-9CA06636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4"/>
            <a:ext cx="6172200" cy="1069975"/>
          </a:xfrm>
        </p:spPr>
        <p:txBody>
          <a:bodyPr>
            <a:noAutofit/>
          </a:bodyPr>
          <a:lstStyle/>
          <a:p>
            <a:r>
              <a:rPr lang="en-US" dirty="0"/>
              <a:t>Preparing for a Health Care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44D0D-1EA5-CC45-8922-F330AD973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Make sure your medication list is up to date.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Write down questions you want to ask the doctor or nurse.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6D1D3-A4C4-6BBD-8076-39303225D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98" y="2310063"/>
            <a:ext cx="3861448" cy="330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9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172BD-786D-BBF0-ABA4-F147CF9D7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4"/>
            <a:ext cx="6172200" cy="1069975"/>
          </a:xfrm>
        </p:spPr>
        <p:txBody>
          <a:bodyPr>
            <a:noAutofit/>
          </a:bodyPr>
          <a:lstStyle/>
          <a:p>
            <a:r>
              <a:rPr lang="en-US" dirty="0"/>
              <a:t>Day of Your Health Care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0EFC4-9E1B-DA7C-5AA3-4CEBB4E0C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Call ahead if you will need help getting in the building.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Bring your medication list and questions you want to ask.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07EFEE-AFFD-BA24-65C7-FFF36944D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0" y="2057400"/>
            <a:ext cx="4307014" cy="33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80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4CD6-937E-68AF-0878-ABE28AF6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4"/>
            <a:ext cx="6172200" cy="1069975"/>
          </a:xfrm>
        </p:spPr>
        <p:txBody>
          <a:bodyPr>
            <a:noAutofit/>
          </a:bodyPr>
          <a:lstStyle/>
          <a:p>
            <a:r>
              <a:rPr lang="en-US" dirty="0"/>
              <a:t>During Your Health Care Visit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9CB87-C56D-B7C5-1211-C2FE3C49B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Talk to the doctor about your health concerns or questions.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there is something you don’t understand, ask the doctor to explain it again.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ED1B0-8199-0F2B-D245-D2B1E5ED8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13" y="1961147"/>
            <a:ext cx="4319072" cy="33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18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4CD6-937E-68AF-0878-ABE28AF6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4"/>
            <a:ext cx="6172200" cy="1069975"/>
          </a:xfrm>
        </p:spPr>
        <p:txBody>
          <a:bodyPr>
            <a:noAutofit/>
          </a:bodyPr>
          <a:lstStyle/>
          <a:p>
            <a:r>
              <a:rPr lang="en-US" dirty="0"/>
              <a:t>During Your Health Care Visit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9CB87-C56D-B7C5-1211-C2FE3C49B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Tell the doctor, nurse and others how to best support you.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Ask for materials in the format you need.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8CEE81-9F37-87F1-6B5E-C13A7B1EC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73" y="2133599"/>
            <a:ext cx="4293553" cy="29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27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0298E-62B0-93D3-E2E1-09DA61A5E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1000125"/>
            <a:ext cx="5032376" cy="825500"/>
          </a:xfrm>
        </p:spPr>
        <p:txBody>
          <a:bodyPr>
            <a:noAutofit/>
          </a:bodyPr>
          <a:lstStyle/>
          <a:p>
            <a:r>
              <a:rPr lang="en-US" sz="3600" dirty="0"/>
              <a:t>How Best to Support You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FACC3-7A8C-E8E7-1A5F-549BDF78E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Alternate or different formats include:</a:t>
            </a:r>
          </a:p>
          <a:p>
            <a:pPr lvl="1"/>
            <a:r>
              <a:rPr lang="en-US" dirty="0"/>
              <a:t>Large print materials</a:t>
            </a:r>
          </a:p>
          <a:p>
            <a:pPr lvl="1"/>
            <a:r>
              <a:rPr lang="en-US" dirty="0"/>
              <a:t>American Sign Language (ASL)</a:t>
            </a:r>
          </a:p>
          <a:p>
            <a:pPr lvl="1"/>
            <a:r>
              <a:rPr lang="en-US" dirty="0"/>
              <a:t>Braille</a:t>
            </a:r>
          </a:p>
          <a:p>
            <a:pPr lvl="1"/>
            <a:r>
              <a:rPr lang="en-US" dirty="0"/>
              <a:t>Plain language</a:t>
            </a:r>
          </a:p>
          <a:p>
            <a:pPr lvl="1"/>
            <a:r>
              <a:rPr lang="en-US" dirty="0"/>
              <a:t>Photos or picture format</a:t>
            </a:r>
          </a:p>
          <a:p>
            <a:pPr lvl="1"/>
            <a:r>
              <a:rPr lang="en-US" dirty="0"/>
              <a:t>Video or audio recording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BEAF1F-91E6-4833-57FD-63CD84E0C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7150" y="1914525"/>
            <a:ext cx="5032375" cy="33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3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5DB8-23FB-F8DD-E5B7-E454BC63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000125"/>
            <a:ext cx="5499101" cy="825500"/>
          </a:xfrm>
        </p:spPr>
        <p:txBody>
          <a:bodyPr>
            <a:normAutofit fontScale="90000"/>
          </a:bodyPr>
          <a:lstStyle/>
          <a:p>
            <a:r>
              <a:rPr lang="en-US" dirty="0"/>
              <a:t>After the Health Care Visit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E007A-4158-51D8-9AE7-2C7A0A5C6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Get prescription medication filled (if needed).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Add follow up appointments to your calendar/schedule (if needed).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27E5F1-3BFB-A1BB-0286-8AC0E8EC3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1425" y="1914525"/>
            <a:ext cx="5032375" cy="33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04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6C874-7B58-B864-6D29-6C163BFA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11" y="1000125"/>
            <a:ext cx="5692672" cy="825500"/>
          </a:xfrm>
        </p:spPr>
        <p:txBody>
          <a:bodyPr>
            <a:normAutofit fontScale="90000"/>
          </a:bodyPr>
          <a:lstStyle/>
          <a:p>
            <a:r>
              <a:rPr lang="en-US" dirty="0"/>
              <a:t>After the Health Care Visit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6E9B7-52F6-BEAA-638E-F262AD718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Go over any notes with your supporter.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Ask them what they think went well and what could have been better.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Call the doctor’s office if you need more information or have questions.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549C47-726B-0D75-EACC-7546BA974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1425" y="2047263"/>
            <a:ext cx="5032375" cy="3482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806B6-8F97-58AE-DEA8-6252B785D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698" y="1604210"/>
            <a:ext cx="5692672" cy="39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63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60D1-7668-AA8A-8BE8-6DCB290B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790832"/>
            <a:ext cx="6172199" cy="1291753"/>
          </a:xfrm>
        </p:spPr>
        <p:txBody>
          <a:bodyPr>
            <a:noAutofit/>
          </a:bodyPr>
          <a:lstStyle/>
          <a:p>
            <a:r>
              <a:rPr lang="en-US" dirty="0"/>
              <a:t>One-Page Description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167950-984C-A9DC-E4D4-D7031A65B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82584"/>
            <a:ext cx="6172200" cy="376280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3000" dirty="0"/>
              <a:t>A one-page description shares  important information about a person on a single sheet of paper.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The description highlights three focus areas: </a:t>
            </a:r>
          </a:p>
          <a:p>
            <a:pPr lvl="1"/>
            <a:r>
              <a:rPr lang="en-US" dirty="0"/>
              <a:t>what people appreciate about me</a:t>
            </a:r>
          </a:p>
          <a:p>
            <a:pPr lvl="1"/>
            <a:r>
              <a:rPr lang="en-US" dirty="0"/>
              <a:t>what’s important to me </a:t>
            </a:r>
          </a:p>
          <a:p>
            <a:pPr lvl="1"/>
            <a:r>
              <a:rPr lang="en-US" dirty="0"/>
              <a:t>how best to support me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D351C-E08C-1B42-22CB-D846F2AD2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6"/>
            <a:ext cx="3932237" cy="3663588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7A28E-DBD0-99EA-179D-09EB51184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125" y="1008151"/>
            <a:ext cx="3510088" cy="44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0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559F-51DD-77BD-7B94-3336CC9C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03A74-704F-F5CB-8074-7BC3935F3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</a:rPr>
              <a:t>OSHU (Oregon Office on Disability and Health) Fact Sheet: </a:t>
            </a:r>
            <a:endParaRPr lang="en-US" sz="24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</a:rPr>
              <a:t>Supporting Self-Advocacy (for “supporters” – tips on fostering self-advocacy in medical settings) </a:t>
            </a:r>
            <a:endParaRPr lang="en-US" sz="24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hlinkClick r:id="rId3"/>
              </a:rPr>
              <a:t>https://www.ohsu.edu/sites/default/files/2022-08/FS_01.pdf</a:t>
            </a:r>
            <a:r>
              <a:rPr lang="en-US" sz="2400" dirty="0">
                <a:effectLst/>
                <a:latin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</a:rPr>
              <a:t>OSHU (Oregon Office on Disability and Health) Fact Sheet: Supporting Someone Who is Going to the Doctor (for “supporters” – tips on providing assistance with medical appointments) </a:t>
            </a:r>
            <a:endParaRPr lang="en-US" sz="24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hlinkClick r:id="rId4"/>
              </a:rPr>
              <a:t>https://www.ohsu.edu/sites/default/files/2022-08</a:t>
            </a:r>
            <a:r>
              <a:rPr lang="en-US" sz="2400" dirty="0">
                <a:effectLst/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</a:rPr>
              <a:t>NAMI – Medical Self-Advocacy </a:t>
            </a: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hlinkClick r:id="rId5"/>
              </a:rPr>
              <a:t>https://heartsandminds.nami.org/articles/medical-self-advocacy/</a:t>
            </a:r>
            <a:r>
              <a:rPr lang="en-US" sz="2400" dirty="0">
                <a:effectLst/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24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4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A514-ECA6-86E4-628E-1B2E02CC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 Continued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3BC0-0297-1E25-15ED-71C8F1D87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</a:rPr>
              <a:t>Pacer Center: Building Self-Advocacy and Self-Care Management Skills </a:t>
            </a:r>
            <a:endParaRPr lang="en-US" sz="24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hlinkClick r:id="rId2"/>
              </a:rPr>
              <a:t>www.pacer.org/transition/learning-center/health/building-self-advocacy.asp</a:t>
            </a:r>
            <a:r>
              <a:rPr lang="en-US" sz="2400" dirty="0">
                <a:effectLst/>
                <a:latin typeface="Calibri" panose="020F0502020204030204" pitchFamily="34" charset="0"/>
              </a:rPr>
              <a:t>  </a:t>
            </a:r>
          </a:p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</a:rPr>
              <a:t>NCHPAD (National Center on Health, Physical Activity, and Disability) Video: How to Talk to Your Doctor </a:t>
            </a:r>
            <a:endParaRPr lang="en-US" sz="24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hlinkClick r:id="rId3"/>
              </a:rPr>
              <a:t>www.youtube.com/watch?v=v11FU_97L-g</a:t>
            </a:r>
            <a:r>
              <a:rPr lang="en-US" sz="2400" dirty="0">
                <a:effectLst/>
                <a:latin typeface="Calibri" panose="020F0502020204030204" pitchFamily="34" charset="0"/>
              </a:rPr>
              <a:t>  </a:t>
            </a:r>
          </a:p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</a:rPr>
              <a:t>How Do You Prepare for a Medical Appointment </a:t>
            </a:r>
            <a:endParaRPr lang="en-US" sz="24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hlinkClick r:id="rId4"/>
              </a:rPr>
              <a:t>www.youtube.com/watch?v=o2Hc2Rd5mRs&amp;t=11s</a:t>
            </a:r>
            <a:r>
              <a:rPr lang="en-US" sz="2400" dirty="0">
                <a:effectLst/>
                <a:latin typeface="Calibri" panose="020F0502020204030204" pitchFamily="34" charset="0"/>
              </a:rPr>
              <a:t>  </a:t>
            </a:r>
            <a:endParaRPr lang="en-US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</a:rPr>
              <a:t>One-Page </a:t>
            </a:r>
            <a:r>
              <a:rPr lang="en-US" sz="2400" b="1" dirty="0">
                <a:latin typeface="Calibri" panose="020F0502020204030204" pitchFamily="34" charset="0"/>
              </a:rPr>
              <a:t>D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escription</a:t>
            </a: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hlinkClick r:id="rId5"/>
              </a:rPr>
              <a:t>https://www.lifecoursetools.com/lifecourse-library/foundational-tools/person-centered/</a:t>
            </a:r>
            <a:r>
              <a:rPr lang="en-US" sz="2400" dirty="0">
                <a:effectLst/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1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7A82-2282-35D6-C68B-C7E1ED6A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851BF-C054-E705-ADE9-27FF7C347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participant will: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Define what it means to be a self-advocate for adult health care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ways to get ready for a health care visit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a one-page description to prepare for adult health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9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88134E-F63D-6489-CB2C-0C0D90C9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965" y="5263359"/>
            <a:ext cx="4823012" cy="1042329"/>
          </a:xfrm>
        </p:spPr>
        <p:txBody>
          <a:bodyPr/>
          <a:lstStyle/>
          <a:p>
            <a:pPr algn="ctr"/>
            <a:r>
              <a:rPr lang="en-US" dirty="0"/>
              <a:t>Acknowledgments</a:t>
            </a:r>
          </a:p>
        </p:txBody>
      </p:sp>
      <p:pic>
        <p:nvPicPr>
          <p:cNvPr id="10" name="Content Placeholder 9" descr="Community Life Guide a Project of Ohio Department of Developmental Disabilities developed by UCCEDD Ohio family to family and LifeCourse Nexus">
            <a:extLst>
              <a:ext uri="{FF2B5EF4-FFF2-40B4-BE49-F238E27FC236}">
                <a16:creationId xmlns:a16="http://schemas.microsoft.com/office/drawing/2014/main" id="{033C87F4-D371-6AF2-EB88-B9C9FDCDE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354" y="1073476"/>
            <a:ext cx="7636234" cy="4065588"/>
          </a:xfrm>
        </p:spPr>
      </p:pic>
    </p:spTree>
    <p:extLst>
      <p:ext uri="{BB962C8B-B14F-4D97-AF65-F5344CB8AC3E}">
        <p14:creationId xmlns:p14="http://schemas.microsoft.com/office/powerpoint/2010/main" val="3548614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E060-8BEC-0FD9-DBF7-73675231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912" y="1013253"/>
            <a:ext cx="5025888" cy="812371"/>
          </a:xfrm>
        </p:spPr>
        <p:txBody>
          <a:bodyPr>
            <a:normAutofit fontScale="90000"/>
          </a:bodyPr>
          <a:lstStyle/>
          <a:p>
            <a:r>
              <a:rPr lang="en-US" dirty="0"/>
              <a:t>Leading Your Health Care Visits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BC1F9F-9048-8E29-A1D1-062A97A24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361953"/>
            <a:ext cx="5026025" cy="3367581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37A8C2-C769-3C7F-4B0D-3437E5637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912" y="1915297"/>
            <a:ext cx="5025888" cy="3929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 will have a bigger role in your health care visits as an adult.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biggest role will be as an advocate for yourself and your health care. </a:t>
            </a:r>
          </a:p>
        </p:txBody>
      </p:sp>
    </p:spTree>
    <p:extLst>
      <p:ext uri="{BB962C8B-B14F-4D97-AF65-F5344CB8AC3E}">
        <p14:creationId xmlns:p14="http://schemas.microsoft.com/office/powerpoint/2010/main" val="1407826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6A64D-62C2-89E1-2EBA-5429A280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912" y="1013253"/>
            <a:ext cx="5025888" cy="8123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Does It Mean to Be a Self-Advocate?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18DBC-FD7A-CEA3-0FA6-FFB93FCEC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912" y="1915297"/>
            <a:ext cx="5025888" cy="39294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Self-advocacy</a:t>
            </a:r>
            <a:r>
              <a:rPr lang="en-US" dirty="0"/>
              <a:t> means speaking up for yourself and telling others how you need to be supported.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C112F2-77E5-7109-F08F-B7EAD7C45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370402"/>
            <a:ext cx="5026025" cy="33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53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A944-1E5E-1710-2DB8-B081609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912" y="1013253"/>
            <a:ext cx="5025888" cy="8123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Self-Advocacy in </a:t>
            </a:r>
            <a:br>
              <a:rPr lang="en-US" dirty="0"/>
            </a:br>
            <a:r>
              <a:rPr lang="en-US" dirty="0"/>
              <a:t>Health Care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B029A5-FE1B-2CFF-5148-3CA34E754A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Self-advocacy is important in your adult health care.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Speak up for what you need when talking to health care professionals.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C8BA16-4CDE-9325-71E0-C59605FDE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370402"/>
            <a:ext cx="5026025" cy="33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75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AB06E-E89A-9DA1-CEF5-A1A4DF80A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>
            <a:noAutofit/>
          </a:bodyPr>
          <a:lstStyle/>
          <a:p>
            <a:r>
              <a:rPr lang="en-US" dirty="0"/>
              <a:t>Setting Up a Health Care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ECF49-2410-DD3A-2D57-89E12BF77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rmAutofit fontScale="92500"/>
          </a:bodyPr>
          <a:lstStyle/>
          <a:p>
            <a:r>
              <a:rPr lang="en-US" dirty="0"/>
              <a:t>Schedule a time that works for you.</a:t>
            </a:r>
          </a:p>
          <a:p>
            <a:endParaRPr lang="en-US" dirty="0"/>
          </a:p>
          <a:p>
            <a:r>
              <a:rPr lang="en-US" dirty="0"/>
              <a:t>Let the scheduler know if you need a longer time for your visit.</a:t>
            </a:r>
          </a:p>
          <a:p>
            <a:endParaRPr lang="en-US" dirty="0"/>
          </a:p>
          <a:p>
            <a:r>
              <a:rPr lang="en-US" dirty="0"/>
              <a:t>Ask for a reminder call, text or email before your visit.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AEE55C2-3006-0FB2-B11A-1B0A733EB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5903" r="590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9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D29B-23D0-9351-DA2F-5F2F96A9F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>
            <a:normAutofit fontScale="90000"/>
          </a:bodyPr>
          <a:lstStyle/>
          <a:p>
            <a:r>
              <a:rPr lang="en-US" dirty="0"/>
              <a:t>Before Your Health Care Visit 1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A49F467-FD66-B5F0-14A5-4F0AD1B4D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4184" r="4184"/>
          <a:stretch/>
        </p:blipFill>
        <p:spPr>
          <a:xfrm>
            <a:off x="5183188" y="987426"/>
            <a:ext cx="6172200" cy="466523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A5184-50EE-1D54-D2C1-8A21720CA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Autofit/>
          </a:bodyPr>
          <a:lstStyle/>
          <a:p>
            <a:r>
              <a:rPr lang="en-US" dirty="0"/>
              <a:t>Be prepared to lead your doctor’s visit.</a:t>
            </a:r>
          </a:p>
          <a:p>
            <a:endParaRPr lang="en-US" dirty="0"/>
          </a:p>
          <a:p>
            <a:r>
              <a:rPr lang="en-US" dirty="0"/>
              <a:t>Decide what information you need to bring with you to the doctor visit.</a:t>
            </a:r>
          </a:p>
        </p:txBody>
      </p:sp>
    </p:spTree>
    <p:extLst>
      <p:ext uri="{BB962C8B-B14F-4D97-AF65-F5344CB8AC3E}">
        <p14:creationId xmlns:p14="http://schemas.microsoft.com/office/powerpoint/2010/main" val="3651670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05869-506A-FED5-3B51-DE6D57B66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>
            <a:noAutofit/>
          </a:bodyPr>
          <a:lstStyle/>
          <a:p>
            <a:r>
              <a:rPr lang="en-US" dirty="0"/>
              <a:t>Before Your Health Care Visit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6499C-EE34-25EE-940A-2C6FE4EF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Autofit/>
          </a:bodyPr>
          <a:lstStyle/>
          <a:p>
            <a:r>
              <a:rPr lang="en-US" dirty="0"/>
              <a:t>Decide if you want someone to support you at your doctor’s visit.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33738BB-B73F-7028-155F-9C1F459C2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3805" r="3805"/>
          <a:stretch/>
        </p:blipFill>
        <p:spPr>
          <a:xfrm>
            <a:off x="5616574" y="968906"/>
            <a:ext cx="5970588" cy="451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40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DC78-D349-13FA-9FB2-9ADFE951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>
            <a:no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 Support Person Can Help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084BC-74D1-C31A-D3E1-6B166FCD2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Autofit/>
          </a:bodyPr>
          <a:lstStyle/>
          <a:p>
            <a:r>
              <a:rPr lang="en-US" dirty="0"/>
              <a:t>They can. . 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take notes at the doctor’s visit.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answer questions about options.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help discuss pros and cons of a medication or treatment.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31BDF43-3335-7480-8CF8-110C8B22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4173" r="10673"/>
          <a:stretch/>
        </p:blipFill>
        <p:spPr>
          <a:xfrm>
            <a:off x="5884333" y="860426"/>
            <a:ext cx="5020733" cy="46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7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HDODD + Altaru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AD73C"/>
      </a:accent1>
      <a:accent2>
        <a:srgbClr val="6DA9DC"/>
      </a:accent2>
      <a:accent3>
        <a:srgbClr val="0E3F74"/>
      </a:accent3>
      <a:accent4>
        <a:srgbClr val="C12637"/>
      </a:accent4>
      <a:accent5>
        <a:srgbClr val="5B9BD5"/>
      </a:accent5>
      <a:accent6>
        <a:srgbClr val="A6A6A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ADFDB15-6BDF-3C43-94F5-C0221C7465B6}" vid="{1AC572FC-F5BA-134A-A90A-E42ABCAAEA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E1831465204F4DB895A29006AFE8C7" ma:contentTypeVersion="14" ma:contentTypeDescription="Create a new document." ma:contentTypeScope="" ma:versionID="ebd950df451a6d895557673e21316f70">
  <xsd:schema xmlns:xsd="http://www.w3.org/2001/XMLSchema" xmlns:xs="http://www.w3.org/2001/XMLSchema" xmlns:p="http://schemas.microsoft.com/office/2006/metadata/properties" xmlns:ns2="635b3177-b61c-404f-b326-16cfed8d247f" xmlns:ns3="047bb72d-e234-4d44-93a0-25620591dbf7" targetNamespace="http://schemas.microsoft.com/office/2006/metadata/properties" ma:root="true" ma:fieldsID="4c302414088ae26e400bf896f716f0b3" ns2:_="" ns3:_="">
    <xsd:import namespace="635b3177-b61c-404f-b326-16cfed8d247f"/>
    <xsd:import namespace="047bb72d-e234-4d44-93a0-25620591d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b3177-b61c-404f-b326-16cfed8d2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dddcd57-84d1-4efd-b16d-73b00693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bb72d-e234-4d44-93a0-25620591dbf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128c2b3-882a-4b70-8bc4-624270d8ac9d}" ma:internalName="TaxCatchAll" ma:showField="CatchAllData" ma:web="047bb72d-e234-4d44-93a0-25620591db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7bb72d-e234-4d44-93a0-25620591dbf7" xsi:nil="true"/>
    <lcf76f155ced4ddcb4097134ff3c332f xmlns="635b3177-b61c-404f-b326-16cfed8d24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38644A-C1DD-45AE-A1DC-ECB82161EE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B8F24B-20FE-4150-AFD9-61BE40EBF0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b3177-b61c-404f-b326-16cfed8d247f"/>
    <ds:schemaRef ds:uri="047bb72d-e234-4d44-93a0-25620591d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CA06ED-CF6A-4C00-9663-D2390AB39B55}">
  <ds:schemaRefs>
    <ds:schemaRef ds:uri="http://schemas.microsoft.com/office/2006/metadata/properties"/>
    <ds:schemaRef ds:uri="http://schemas.microsoft.com/office/infopath/2007/PartnerControls"/>
    <ds:schemaRef ds:uri="047bb72d-e234-4d44-93a0-25620591dbf7"/>
    <ds:schemaRef ds:uri="635b3177-b61c-404f-b326-16cfed8d247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1354</Words>
  <Application>Microsoft Macintosh PowerPoint</Application>
  <PresentationFormat>Widescreen</PresentationFormat>
  <Paragraphs>188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Leading Health Care Visits</vt:lpstr>
      <vt:lpstr>Learning Objectives</vt:lpstr>
      <vt:lpstr>Leading Your Health Care Visits</vt:lpstr>
      <vt:lpstr>What Does It Mean to Be a Self-Advocate?</vt:lpstr>
      <vt:lpstr>Self-Advocacy in  Health Care</vt:lpstr>
      <vt:lpstr>Setting Up a Health Care Visit</vt:lpstr>
      <vt:lpstr>Before Your Health Care Visit 1</vt:lpstr>
      <vt:lpstr>Before Your Health Care Visit 2</vt:lpstr>
      <vt:lpstr>   A Support Person Can Help </vt:lpstr>
      <vt:lpstr>Preparing for a Health Care Visit</vt:lpstr>
      <vt:lpstr>Day of Your Health Care Visit</vt:lpstr>
      <vt:lpstr>During Your Health Care Visit 1</vt:lpstr>
      <vt:lpstr>During Your Health Care Visit 2</vt:lpstr>
      <vt:lpstr>How Best to Support You </vt:lpstr>
      <vt:lpstr>After the Health Care Visit 1</vt:lpstr>
      <vt:lpstr>After the Health Care Visit 2</vt:lpstr>
      <vt:lpstr>One-Page Description</vt:lpstr>
      <vt:lpstr>Resources </vt:lpstr>
      <vt:lpstr>Resources Continued 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Ward, Natalie</dc:creator>
  <cp:lastModifiedBy>Microsoft Office User</cp:lastModifiedBy>
  <cp:revision>3</cp:revision>
  <dcterms:created xsi:type="dcterms:W3CDTF">2024-03-05T17:44:29Z</dcterms:created>
  <dcterms:modified xsi:type="dcterms:W3CDTF">2024-04-15T12:58:17Z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0x010100F3E1831465204F4DB895A29006AFE8C7</vt:lpwstr>
  </property>
</Properties>
</file>